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693400" cy="75565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Arimo Bold" panose="020B0604020202020204" charset="0"/>
      <p:regular r:id="rId10"/>
      <p:bold r:id="rId11"/>
    </p:embeddedFont>
    <p:embeddedFont>
      <p:font typeface="Arimo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66" d="100"/>
          <a:sy n="66" d="100"/>
        </p:scale>
        <p:origin x="13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8317574" y="238956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0" y="6927027"/>
            <a:ext cx="10693396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4489783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Sweetcorn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Rice/Oven Baked Potato Wedges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Strawberry Jelly, Ice Cream &amp; Fruit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Classic Margherita Pizza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 Coleslaw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Potato/Baked Potato/Salad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Banana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Yogurt Pot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50844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ONE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97323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Fish Goujons with Tomato Salsa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Baton Carrots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Potatoes </a:t>
            </a:r>
          </a:p>
          <a:p>
            <a:pPr algn="ctr">
              <a:lnSpc>
                <a:spcPts val="1400"/>
              </a:lnSpc>
            </a:pPr>
            <a:endParaRPr lang="en-US" sz="1200" b="1" dirty="0"/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/>
              <a:t>Mandarin Orange Sponge &amp; Custard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of the Day, Stuffing &amp; Rich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Carrot &amp; Parsnip/Savoy Cabbage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Chocolate Traybake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Hot Dog with Tomato Ketchup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Peas/Spaghetti Hoops/Salad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Potatoes/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Potatoes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 err="1">
                <a:solidFill>
                  <a:srgbClr val="1A2C4B"/>
                </a:solidFill>
              </a:rPr>
              <a:t>Flakemeal</a:t>
            </a:r>
            <a:r>
              <a:rPr lang="en-US" sz="1200" b="1" dirty="0">
                <a:solidFill>
                  <a:srgbClr val="1A2C4B"/>
                </a:solidFill>
              </a:rPr>
              <a:t> Biscuit &amp;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Fruit Selection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SEP 11, OCT 9, NOV 6,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DEC 4, JAN 8, FEB 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8295632" y="230139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0" y="6927027"/>
            <a:ext cx="10693400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4490908" y="2440045"/>
            <a:ext cx="1769735" cy="429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Sweetcorn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Rice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 Strawberry Mousse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&amp; fruit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Sausage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Roll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and Garden Peas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Potato/Jacket Potato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Ice Cream, Chocolate Sauce &amp; Sliced Pears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03993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TWO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19369" y="2423852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BBQ Chicken Pizza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Sweetcorn/Coleslaw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Rice/Oven Roast Potato Wedges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Apple Sponge &amp; Custard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4310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of the Day, Stuffing &amp; Rich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or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Poached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Salmon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Cauliflower/Broccoli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Blueberry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Muffin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Beef Burger with Tomato Ketchup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Sweetcorn/Salad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Potatoes/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Potatoes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 err="1">
                <a:solidFill>
                  <a:srgbClr val="1A2C4B"/>
                </a:solidFill>
              </a:rPr>
              <a:t>Flakemeal</a:t>
            </a:r>
            <a:r>
              <a:rPr lang="en-US" sz="1200" b="1" dirty="0">
                <a:solidFill>
                  <a:srgbClr val="1A2C4B"/>
                </a:solidFill>
              </a:rPr>
              <a:t> Biscuit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&amp; Fruit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SEP 18, OCT 16, NOV 13,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DEC 11, JAN 15, FEB 12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8317574" y="238956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0" y="6927027"/>
            <a:ext cx="10693400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4490908" y="2440045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Or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Sweetcorn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Rice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Lemon Drizzle Cake and Custard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Golden Crumbed Fish Fingers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or Mashed Potatoes/ 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Artic Roll with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Peaches &amp; Pears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03993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THREE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19369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Beef Meatballs with Italian Tomato &amp; Basil Sauce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Penne Pasta/ Oven Baked Potato Wedges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/>
              <a:t>Fresh Fruit Pot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of the Day, Stuffing &amp; Rich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Carrot &amp; Parsnip/ Cauliflower  Cheese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Fairy Cake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Tasty Pork Sausages with Tomato Ketchup or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Sweetcorn &amp;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Potato/Mashed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Fresh Fruit Selection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AUG 28, SEP 25, OCT 23, NOV 20, DEC 18, JAN 22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8317574" y="238956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0" y="6927027"/>
            <a:ext cx="10693400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4490908" y="2440045"/>
            <a:ext cx="1769735" cy="4310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Green Beans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Sweetcorn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Rice/Salad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Date Fudge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&amp; Custard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Ham &amp; Cheese Pizza with Garlic Dip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SIDES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Baked Beans/Coleslaw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97B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97B8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Chipped Potato/ Jacket Potato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DESSERT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Melon, Mandarin &amp; Pineapple Pot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03993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FOUR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19369" y="2423852"/>
            <a:ext cx="1769735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Beef Bolognaise with Garlic Bread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1A2C4B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SIDES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Baton Carrots/Salad/Oven Baked Potato Wedges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97B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97B8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Pasta Shells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DESSERT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Jelly &amp;</a:t>
            </a:r>
            <a:r>
              <a:rPr lang="en-US" sz="1200" b="1" dirty="0">
                <a:solidFill>
                  <a:srgbClr val="1A2C4B"/>
                </a:solidFill>
                <a:latin typeface="Calibri"/>
              </a:rPr>
              <a:t>  Fruit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of the Day, Stuffing &amp; Rich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Cauliflower Cheese &amp; Baton Carrots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Ice-Cream &amp; </a:t>
            </a:r>
            <a:r>
              <a:rPr lang="en-US" sz="1200" b="1">
                <a:solidFill>
                  <a:srgbClr val="1A2C4B"/>
                </a:solidFill>
              </a:rPr>
              <a:t>Fresh Fruit</a:t>
            </a:r>
            <a:endParaRPr lang="en-US" sz="1200" b="1" dirty="0">
              <a:solidFill>
                <a:srgbClr val="1A2C4B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Oven Baked Fish Goujons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Peas/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&amp; Jacket Potato/Salad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Homemade Ginger Biscuit &amp; Fruit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SEP 04, OCT 2, OCT 30,  NOV 27, JAN 01, JAN 29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695</Words>
  <Application>Microsoft Office PowerPoint</Application>
  <PresentationFormat>Custom</PresentationFormat>
  <Paragraphs>495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Arimo Bold</vt:lpstr>
      <vt:lpstr>Arimo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Final</dc:title>
  <dc:creator>Adele Elder</dc:creator>
  <cp:lastModifiedBy>P Polly</cp:lastModifiedBy>
  <cp:revision>12</cp:revision>
  <dcterms:created xsi:type="dcterms:W3CDTF">2006-08-16T00:00:00Z</dcterms:created>
  <dcterms:modified xsi:type="dcterms:W3CDTF">2023-09-18T07:15:10Z</dcterms:modified>
  <dc:identifier>DAFOGgz17Jw</dc:identifier>
</cp:coreProperties>
</file>